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83" r:id="rId3"/>
    <p:sldId id="260" r:id="rId4"/>
    <p:sldId id="294" r:id="rId5"/>
    <p:sldId id="261" r:id="rId6"/>
    <p:sldId id="293" r:id="rId7"/>
    <p:sldId id="263" r:id="rId8"/>
    <p:sldId id="262" r:id="rId9"/>
    <p:sldId id="267" r:id="rId10"/>
  </p:sldIdLst>
  <p:sldSz cx="9144000" cy="6858000" type="screen4x3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488" autoAdjust="0"/>
    <p:restoredTop sz="94660"/>
  </p:normalViewPr>
  <p:slideViewPr>
    <p:cSldViewPr>
      <p:cViewPr varScale="1">
        <p:scale>
          <a:sx n="84" d="100"/>
          <a:sy n="84" d="100"/>
        </p:scale>
        <p:origin x="1398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29704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08803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70826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36021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85926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30912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42779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80132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02070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48238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54581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20.01.2020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96405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7713" y="747993"/>
            <a:ext cx="4983652" cy="572289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66737"/>
            <a:ext cx="9144000" cy="1484784"/>
          </a:xfrm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txBody>
          <a:bodyPr>
            <a:noAutofit/>
          </a:bodyPr>
          <a:lstStyle/>
          <a:p>
            <a:pPr algn="ctr"/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комфортной </a:t>
            </a:r>
            <a:br>
              <a:rPr lang="ru-RU" sz="2400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городской среды </a:t>
            </a:r>
            <a:br>
              <a:rPr lang="ru-RU" sz="2400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2020 г. </a:t>
            </a:r>
            <a:br>
              <a:rPr lang="ru-RU" sz="2400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143837" y="6021288"/>
            <a:ext cx="856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2018 г</a:t>
            </a:r>
            <a:r>
              <a:rPr lang="ru-RU" dirty="0"/>
              <a:t>.</a:t>
            </a: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6632"/>
            <a:ext cx="2017713" cy="1279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2576128" y="1289856"/>
            <a:ext cx="381893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</a:rPr>
              <a:t>МО </a:t>
            </a:r>
            <a:r>
              <a:rPr lang="ru-RU" sz="2400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</a:rPr>
              <a:t>«Успенский сельсовет»</a:t>
            </a:r>
            <a:endParaRPr lang="ru-RU" sz="2400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785411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2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8" t="249" r="-398" b="11227"/>
          <a:stretch/>
        </p:blipFill>
        <p:spPr bwMode="auto">
          <a:xfrm>
            <a:off x="28391" y="4910113"/>
            <a:ext cx="9115609" cy="20105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1395" y="125759"/>
            <a:ext cx="8229600" cy="912431"/>
          </a:xfrm>
        </p:spPr>
        <p:txBody>
          <a:bodyPr>
            <a:noAutofit/>
          </a:bodyPr>
          <a:lstStyle/>
          <a:p>
            <a:r>
              <a:rPr lang="ru-RU" sz="2000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Село </a:t>
            </a:r>
            <a:r>
              <a:rPr lang="ru-RU" sz="20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Успенка–основано </a:t>
            </a:r>
            <a:r>
              <a:rPr lang="ru-RU" sz="2000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0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1750 </a:t>
            </a:r>
            <a:r>
              <a:rPr lang="ru-RU" sz="2000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году. </a:t>
            </a:r>
            <a:r>
              <a:rPr lang="ru-RU" sz="20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Название </a:t>
            </a:r>
            <a:r>
              <a:rPr lang="ru-RU" sz="2000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свое село получило в честь церкви Успения.</a:t>
            </a:r>
          </a:p>
        </p:txBody>
      </p:sp>
      <p:sp>
        <p:nvSpPr>
          <p:cNvPr id="12" name="Объект 11"/>
          <p:cNvSpPr>
            <a:spLocks noGrp="1"/>
          </p:cNvSpPr>
          <p:nvPr>
            <p:ph idx="1"/>
          </p:nvPr>
        </p:nvSpPr>
        <p:spPr>
          <a:xfrm>
            <a:off x="319765" y="1038190"/>
            <a:ext cx="8381229" cy="4646693"/>
          </a:xfrm>
        </p:spPr>
        <p:txBody>
          <a:bodyPr>
            <a:normAutofit/>
          </a:bodyPr>
          <a:lstStyle/>
          <a:p>
            <a:pPr marL="0" indent="0" algn="just" defTabSz="531813">
              <a:buNone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Первые переселенцы в Нижний  хутор  (так называлась Успенка) пришли из Полтавской и Харьковской губерний. Вот почему Украинский  язык послужил основой для местного  диалекта .  Нижний хутор существовал  с  1750  года. </a:t>
            </a:r>
          </a:p>
          <a:p>
            <a:pPr marL="0" indent="0" algn="just" defTabSz="531813">
              <a:buNone/>
            </a:pP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 defTabSz="531813">
              <a:buNone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1861 году в Нижнем хуторе  при реке  Ахтуба и озере Безымянном  насчитывалось  53 двора , 212 человек  мужчин и 214 женщин . На хуторе 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Бутырки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при озере  Поповом было  16дворов , 58 мужчин  и 57 женщин. За период  в 22 года хутор  сильно  вырос, население составлено  до 1269 человек , дворов было 180. Имелся свой молельный дом. Примерно  в  1885 году началось строительство церкви. Она была  открыта  28 августа 1888 года  в религиозный праздник  Успение . В 1888 году хутор насчитывал уже 300 дворов.</a:t>
            </a:r>
          </a:p>
          <a:p>
            <a:pPr marL="0" indent="0" algn="just" defTabSz="531813">
              <a:buNone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одном  из сходов  общего собрания встал  вопрос  о переименовании  Нижнего хутора в село. Решили назвать  его в честь церкви Успения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1531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517232"/>
            <a:ext cx="9144000" cy="13407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93558" y="116632"/>
            <a:ext cx="79568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центральной части села </a:t>
            </a:r>
          </a:p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расположена общественная территория «Сквер»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698841" y="836712"/>
            <a:ext cx="420673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После проведения в 2019 году по благоустройству, «Сквер» стал излюбленным местом отдыха жителей села. Дети проводят футбольные матчи, молодые мамы отдыхают с детьми на детской площадке</a:t>
            </a:r>
            <a:endParaRPr lang="ru-RU" sz="16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35495" y="942462"/>
            <a:ext cx="4663345" cy="4718786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7582" y="2708920"/>
            <a:ext cx="3889248" cy="3029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038430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517232"/>
            <a:ext cx="9144000" cy="13407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3" y="620688"/>
            <a:ext cx="3672408" cy="3337683"/>
          </a:xfrm>
          <a:prstGeom prst="rect">
            <a:avLst/>
          </a:prstGeom>
        </p:spPr>
      </p:pic>
      <p:pic>
        <p:nvPicPr>
          <p:cNvPr id="6" name="Рисунок 5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9296" y="2636912"/>
            <a:ext cx="5940425" cy="334137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335943" y="489329"/>
            <a:ext cx="432048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2018-2019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гг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общественной территории «Сквер» установлен детский игровой комплекс, проведены работы по планировке футбольного поля, выполнены работы по обустройству асфальтированных дорожек.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3" y="3958371"/>
            <a:ext cx="3785710" cy="1897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05524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517232"/>
            <a:ext cx="9144000" cy="13407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94402" y="116632"/>
            <a:ext cx="856156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2020-2022 годах, мы предлагаем продолжить  работы по благоустройству общественной территории «Сквер» в центре села Успенка</a:t>
            </a:r>
            <a:endParaRPr lang="ru-RU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908720"/>
            <a:ext cx="8460432" cy="4824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575764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517232"/>
            <a:ext cx="9144000" cy="13407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625537"/>
            <a:ext cx="8388424" cy="4718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467136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517232"/>
            <a:ext cx="9144000" cy="13407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840" y="182059"/>
            <a:ext cx="7380312" cy="4151425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79512" y="4515544"/>
            <a:ext cx="871296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531813" fontAlgn="base"/>
            <a:r>
              <a:rPr lang="ru-RU" sz="16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1600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2020 году планируется провести работы по установке забора вокруг общественной территории, а так же провести частичное </a:t>
            </a:r>
            <a:r>
              <a:rPr lang="ru-RU" sz="16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замощение </a:t>
            </a:r>
            <a:r>
              <a:rPr lang="ru-RU" sz="1600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дорожек тротуарной </a:t>
            </a:r>
            <a:r>
              <a:rPr lang="ru-RU" sz="16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плиткой </a:t>
            </a:r>
            <a:r>
              <a:rPr lang="ru-RU" sz="1600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детской игровой зоне. </a:t>
            </a:r>
            <a:endParaRPr lang="ru-RU" sz="1600" b="0" i="0" dirty="0">
              <a:solidFill>
                <a:srgbClr val="00B05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019110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517232"/>
            <a:ext cx="9144000" cy="13407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16633"/>
            <a:ext cx="4644516" cy="309634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3848" y="2447565"/>
            <a:ext cx="5400600" cy="303783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220072" y="260648"/>
            <a:ext cx="331236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2021 году администрацией села планируется проведение работ по обустройству многофункциональной игровой площадки, освещению и озеленению территории, установке лавочек.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23528" y="3501008"/>
            <a:ext cx="273630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2022 планируется установка уличных силовых тренажеров, установка ворот на футбольном поле, оборудование детской карусели.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859291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517232"/>
            <a:ext cx="9144000" cy="13407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337" y="548680"/>
            <a:ext cx="8345325" cy="424847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49460" y="4870901"/>
            <a:ext cx="842113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Проведение работ преобразит центральную часть села, повысит чувство социальной защищенности жителей, повысит привлекательность проживания в селе для молодежи, способствует развитию спорта и оздоровлению населения.  </a:t>
            </a:r>
            <a:endParaRPr lang="ru-RU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5456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785</TotalTime>
  <Words>170</Words>
  <Application>Microsoft Office PowerPoint</Application>
  <PresentationFormat>Экран (4:3)</PresentationFormat>
  <Paragraphs>17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3" baseType="lpstr">
      <vt:lpstr>Arial</vt:lpstr>
      <vt:lpstr>Calibri</vt:lpstr>
      <vt:lpstr>Times New Roman</vt:lpstr>
      <vt:lpstr>Тема Office</vt:lpstr>
      <vt:lpstr> Формирование комфортной  городской среды  2020 г.   </vt:lpstr>
      <vt:lpstr>Село Успенка–основано в 1750 году.  Название свое село получило в честь церкви Успения.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Формирование комфортной городской среды на 2018 г.</dc:title>
  <dc:creator>User</dc:creator>
  <cp:lastModifiedBy>dns</cp:lastModifiedBy>
  <cp:revision>65</cp:revision>
  <cp:lastPrinted>2020-01-20T04:55:51Z</cp:lastPrinted>
  <dcterms:created xsi:type="dcterms:W3CDTF">2018-02-08T11:42:32Z</dcterms:created>
  <dcterms:modified xsi:type="dcterms:W3CDTF">2020-01-20T05:03:14Z</dcterms:modified>
</cp:coreProperties>
</file>